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2AD545-3577-4F72-A497-CD31570B68A9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7B6B41-B9D3-4384-8D46-DBD2F03A9E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286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The Aus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tr</a:t>
            </a:r>
            <a:r>
              <a:rPr lang="en-US" dirty="0" smtClean="0">
                <a:solidFill>
                  <a:srgbClr val="FFFF00"/>
                </a:solidFill>
                <a:latin typeface="Algerian" pitchFamily="82" charset="0"/>
              </a:rPr>
              <a:t>ian</a:t>
            </a:r>
            <a:r>
              <a:rPr lang="en-US" dirty="0" smtClean="0">
                <a:latin typeface="Algerian" pitchFamily="82" charset="0"/>
              </a:rPr>
              <a:t>-</a:t>
            </a:r>
            <a:r>
              <a:rPr lang="en-US" dirty="0" smtClean="0">
                <a:solidFill>
                  <a:srgbClr val="00B050"/>
                </a:solidFill>
                <a:latin typeface="Algerian" pitchFamily="82" charset="0"/>
              </a:rPr>
              <a:t>Hun</a:t>
            </a:r>
            <a:r>
              <a:rPr lang="en-US" dirty="0" smtClean="0">
                <a:latin typeface="Algerian" pitchFamily="82" charset="0"/>
              </a:rPr>
              <a:t>gar</a:t>
            </a:r>
            <a:r>
              <a:rPr lang="en-US" dirty="0" smtClean="0">
                <a:solidFill>
                  <a:srgbClr val="FF0000"/>
                </a:solidFill>
                <a:latin typeface="Algerian" pitchFamily="82" charset="0"/>
              </a:rPr>
              <a:t>ian</a:t>
            </a:r>
            <a:r>
              <a:rPr lang="en-US" dirty="0" smtClean="0">
                <a:latin typeface="Algerian" pitchFamily="82" charset="0"/>
              </a:rPr>
              <a:t> Empire</a:t>
            </a:r>
            <a:endParaRPr lang="en-US" dirty="0">
              <a:latin typeface="Algerian" pitchFamily="82" charset="0"/>
            </a:endParaRPr>
          </a:p>
        </p:txBody>
      </p:sp>
      <p:pic>
        <p:nvPicPr>
          <p:cNvPr id="11266" name="Picture 2" descr="http://www.knowledgerush.com/wiki_image/6/6c/Schildo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752600"/>
            <a:ext cx="4562475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4191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KEY RULING FAMILY OF </a:t>
            </a:r>
          </a:p>
          <a:p>
            <a:pPr algn="ctr"/>
            <a:r>
              <a:rPr lang="en-US" sz="40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AUSTRIAN EMPIRE</a:t>
            </a:r>
            <a:endParaRPr lang="en-US" sz="40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4338" name="Picture 2" descr="http://www.worldlicenseplates.com/maps/AustriaHungar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0"/>
            <a:ext cx="5029200" cy="38221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14800" y="0"/>
            <a:ext cx="373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The Hapsburg Family</a:t>
            </a:r>
            <a:endParaRPr lang="en-US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14340" name="Picture 4" descr="http://www.globalsecurity.org/military/world/europe/images/at-kuk-habsburg-cres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2184856"/>
            <a:ext cx="3611763" cy="4673144"/>
          </a:xfrm>
          <a:prstGeom prst="rect">
            <a:avLst/>
          </a:prstGeom>
          <a:noFill/>
        </p:spPr>
      </p:pic>
      <p:pic>
        <p:nvPicPr>
          <p:cNvPr id="14342" name="Picture 6" descr="http://www.newcastle.gov.uk/wwwimageroot/microsites/hmd07/austro-hu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14600"/>
            <a:ext cx="91440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8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8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47940" y="0"/>
            <a:ext cx="9191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KEY PERSON OF THE AUSTRIAN EMPIRE</a:t>
            </a:r>
            <a:endParaRPr lang="en-US" sz="36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pic>
        <p:nvPicPr>
          <p:cNvPr id="27650" name="Picture 2" descr="http://upload.wikimedia.org/wikipedia/commons/3/3b/Graf_Clemens_Metterni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4379720" cy="6248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43400" y="609600"/>
            <a:ext cx="48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Prince Metternich </a:t>
            </a:r>
            <a:r>
              <a:rPr lang="en-US" sz="44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Austrian Foreign Minister</a:t>
            </a:r>
          </a:p>
        </p:txBody>
      </p:sp>
      <p:pic>
        <p:nvPicPr>
          <p:cNvPr id="27652" name="Picture 4" descr="http://homeopathy.wildfalcon.com/wp-content/uploads/2009/09/Klemens-Wenzel-Prince-von-Metternich-1773-%E2%80%93-185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667000"/>
            <a:ext cx="4800600" cy="4213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1st-art-gallery.com/thumbnail/85627/1/Portrait-Of-Emperor-Franz-Joseph-I-1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0"/>
            <a:ext cx="47244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811012"/>
            <a:ext cx="4495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Key Individual Ruler</a:t>
            </a:r>
          </a:p>
          <a:p>
            <a:pPr algn="ctr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Franz Joseph Hapsburg I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698" name="Picture 2" descr="http://upload.wikimedia.org/wikipedia/commons/7/7e/Emperor_Franz_Joseph_I_of_Austria_Sept._2006_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958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Dual Monarchy</a:t>
            </a:r>
            <a:endParaRPr lang="en-US" sz="7200" dirty="0"/>
          </a:p>
        </p:txBody>
      </p:sp>
      <p:pic>
        <p:nvPicPr>
          <p:cNvPr id="6" name="Content Placeholder 5" descr="dualmon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676400"/>
            <a:ext cx="6400800" cy="48663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Same Ruler </a:t>
            </a:r>
            <a:br>
              <a:rPr lang="en-US" sz="4800" dirty="0" smtClean="0"/>
            </a:br>
            <a:r>
              <a:rPr lang="en-US" sz="4800" dirty="0" smtClean="0"/>
              <a:t>Different Governments</a:t>
            </a:r>
            <a:endParaRPr lang="en-US" sz="48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4040188" cy="750887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Austrian Parliament </a:t>
            </a:r>
            <a:endParaRPr lang="en-US" sz="4400" dirty="0"/>
          </a:p>
        </p:txBody>
      </p:sp>
      <p:pic>
        <p:nvPicPr>
          <p:cNvPr id="7" name="Content Placeholder 6" descr="Austrian_Parliament_Vienna_1900_Postcar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2819400"/>
            <a:ext cx="4572000" cy="4038600"/>
          </a:xfrm>
        </p:spPr>
      </p:pic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>
          <a:xfrm>
            <a:off x="4648200" y="1828800"/>
            <a:ext cx="4041775" cy="750887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/>
              <a:t>Hungarian Parliament</a:t>
            </a:r>
            <a:endParaRPr lang="en-US" sz="4400" dirty="0"/>
          </a:p>
        </p:txBody>
      </p:sp>
      <p:pic>
        <p:nvPicPr>
          <p:cNvPr id="10" name="Content Placeholder 9" descr="hungarian empire.bmp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572000" y="2819400"/>
            <a:ext cx="4572000" cy="4038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51</TotalTime>
  <Words>38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The Austrian-Hungarian Empire</vt:lpstr>
      <vt:lpstr>Slide 2</vt:lpstr>
      <vt:lpstr>Slide 3</vt:lpstr>
      <vt:lpstr>Slide 4</vt:lpstr>
      <vt:lpstr>Dual Monarchy</vt:lpstr>
      <vt:lpstr>Same Ruler  Different Governments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Austrian-Hungarian Empire</dc:title>
  <dc:creator>schan12</dc:creator>
  <cp:lastModifiedBy>schan12</cp:lastModifiedBy>
  <cp:revision>11</cp:revision>
  <dcterms:created xsi:type="dcterms:W3CDTF">2010-10-18T15:01:51Z</dcterms:created>
  <dcterms:modified xsi:type="dcterms:W3CDTF">2010-10-19T12:14:08Z</dcterms:modified>
</cp:coreProperties>
</file>